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83D5A-18C0-4BF8-BE10-EBCD8FA0E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BFC90E-8685-440B-A3F9-2F2D6F10A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506207-B1A7-45D8-86DA-DD62311D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45584D-9BE9-4DC8-B159-13A698F6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B814F-E60B-4FC0-A6DC-8CAD6272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81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E9C2D-9005-46AC-ABC0-8C39A373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761388C-BDC5-4F1A-B799-E41CBBB05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ED252B-82DE-473F-8ED7-B5857252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8267C-5F6A-4529-A4C4-6577846A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BBCCE-4A0E-4E1C-974F-E762763A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67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1FFF29-B1E7-4B3B-9136-898DD9FE6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9602C6-087F-404B-A120-7ABBA99ED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210DC3-103F-4248-B553-BA8F2BD6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0CCCCF-F9C8-440F-9F03-A0B09DD8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1E874-2DD6-4DCE-977D-330C495F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22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326EA-3026-4ED8-ADA9-A76CE436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832C4E-6DFF-41F1-8D1C-0B3280B49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47A613-5A6C-4436-9771-AD383FE2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6A2B5E-0807-474D-829E-FC38F15A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C4CA80-8628-4900-A37A-9BB622CC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06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EB495-5FF6-46DF-B7C7-81E012AFD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4CB88-D543-4077-9C02-FFB49EEE4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882CF9-10AB-4ACA-A2B4-CFEF6FE9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A67612-2087-49EB-B74D-415648BD9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8ACCDF-17D6-4B4F-8127-05133B5B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2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C15AA-B681-4D94-863B-3152A8726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7157F0-2322-4AA2-A13B-B4B80CFF5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AF6D94-62AC-46FD-9631-10D8F7D75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583DA3-3660-457F-A40C-F2132C5F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4A668E-6072-48AC-A1E5-B8DDE414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07FD98-E80D-4595-9429-C65A031E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43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60005-1844-4C94-B295-0F255CE3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047922-4451-4767-92D7-A4F0D029A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0ED1E8-1D95-41C6-9992-73328D783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462F1D4-BE30-4CF4-BED8-E9587EDB3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D2DC7BF-ACB3-43BE-AC3C-EFA37DDD6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83BFF0E-0EE5-4EB5-B960-35D0DA86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AC6BBE7-F13B-4D01-8B8F-91097508A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B64ED3-242B-48B3-8C43-5F18120D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8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6278F-F234-4CA2-9129-A143B121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25E50C-C55B-49B4-8835-5944FEF4D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46E7E0-A303-4120-A7C7-BF4982FA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CCAACF-4CFA-4023-A4B9-F73138C5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08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925A19-E310-41F3-AF5B-266C235E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E95DE5-3DF1-4D2F-80A0-073737D0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3A4112-2A0F-439E-99F2-564CDA1D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1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91CD8-3B3B-4086-9FB0-DA33547F1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AE785C-64C7-4141-B714-727BE8246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7327D4-26F9-42D5-937D-187BD1F77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52B179-D935-4312-BFF0-AEE08FEE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10C172-3FA0-49C5-9460-DBC8C7A7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1CAB4-66B3-41D7-A179-2E35EA92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36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059E9-41E9-4C22-8BC2-FBA379918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484AFC-8D27-4676-B2A9-F710893A1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06C318-EB7D-470A-AF29-FCB486BBB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75102F-BB26-4108-90DA-71391811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B9D9FF-CE62-44DE-94CA-52445983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C44166-8D10-4F5F-9376-F4445731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0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DA76F7-2DEC-44D0-B985-64C7D849A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1E6A72-1B68-4CB5-B364-B74D7659E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4E0460-5251-47A6-9870-5897034F4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9D89-6DA6-4B8B-ACFA-959E105D51A3}" type="datetimeFigureOut">
              <a:rPr lang="de-DE" smtClean="0"/>
              <a:t>12.11.2021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7F13E-9446-470E-B574-390AFB3A8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EF60D-A28D-4DA8-BF86-9759D5D2E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3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8BCBDB25-20D2-489E-A1E6-19FE67CCCD73}"/>
              </a:ext>
            </a:extLst>
          </p:cNvPr>
          <p:cNvGrpSpPr/>
          <p:nvPr/>
        </p:nvGrpSpPr>
        <p:grpSpPr>
          <a:xfrm>
            <a:off x="3152171" y="2637799"/>
            <a:ext cx="238126" cy="244474"/>
            <a:chOff x="5435599" y="3149601"/>
            <a:chExt cx="238126" cy="244474"/>
          </a:xfrm>
        </p:grpSpPr>
        <p:sp>
          <p:nvSpPr>
            <p:cNvPr id="5" name="Teilkreis 4">
              <a:extLst>
                <a:ext uri="{FF2B5EF4-FFF2-40B4-BE49-F238E27FC236}">
                  <a16:creationId xmlns:a16="http://schemas.microsoft.com/office/drawing/2014/main" id="{33EFA215-71BD-4E80-BC74-E5AC2694F8E5}"/>
                </a:ext>
              </a:extLst>
            </p:cNvPr>
            <p:cNvSpPr/>
            <p:nvPr/>
          </p:nvSpPr>
          <p:spPr>
            <a:xfrm rot="10800000">
              <a:off x="5435599" y="31496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" name="Teilkreis 5">
              <a:extLst>
                <a:ext uri="{FF2B5EF4-FFF2-40B4-BE49-F238E27FC236}">
                  <a16:creationId xmlns:a16="http://schemas.microsoft.com/office/drawing/2014/main" id="{B4477135-AC97-4BB5-862C-7B92BB229672}"/>
                </a:ext>
              </a:extLst>
            </p:cNvPr>
            <p:cNvSpPr/>
            <p:nvPr/>
          </p:nvSpPr>
          <p:spPr>
            <a:xfrm rot="10800000">
              <a:off x="5435599" y="3235327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ilkreis 6">
              <a:extLst>
                <a:ext uri="{FF2B5EF4-FFF2-40B4-BE49-F238E27FC236}">
                  <a16:creationId xmlns:a16="http://schemas.microsoft.com/office/drawing/2014/main" id="{521727BD-AE73-4613-B42C-9094C1C6F02D}"/>
                </a:ext>
              </a:extLst>
            </p:cNvPr>
            <p:cNvSpPr/>
            <p:nvPr/>
          </p:nvSpPr>
          <p:spPr>
            <a:xfrm rot="10800000">
              <a:off x="5435599" y="33147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980D98EE-A618-4EFD-A0FD-493777BB0CE5}"/>
              </a:ext>
            </a:extLst>
          </p:cNvPr>
          <p:cNvGrpSpPr/>
          <p:nvPr/>
        </p:nvGrpSpPr>
        <p:grpSpPr>
          <a:xfrm rot="10800000">
            <a:off x="3465401" y="2640012"/>
            <a:ext cx="238126" cy="244474"/>
            <a:chOff x="5435599" y="3149601"/>
            <a:chExt cx="238126" cy="244474"/>
          </a:xfrm>
        </p:grpSpPr>
        <p:sp>
          <p:nvSpPr>
            <p:cNvPr id="9" name="Teilkreis 8">
              <a:extLst>
                <a:ext uri="{FF2B5EF4-FFF2-40B4-BE49-F238E27FC236}">
                  <a16:creationId xmlns:a16="http://schemas.microsoft.com/office/drawing/2014/main" id="{34CBA633-84BF-4870-9D13-B2B8294C11AB}"/>
                </a:ext>
              </a:extLst>
            </p:cNvPr>
            <p:cNvSpPr/>
            <p:nvPr/>
          </p:nvSpPr>
          <p:spPr>
            <a:xfrm rot="10800000">
              <a:off x="5435599" y="31496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solidFill>
              <a:schemeClr val="bg1"/>
            </a:solidFill>
            <a:ln w="38100">
              <a:gradFill>
                <a:gsLst>
                  <a:gs pos="0">
                    <a:srgbClr val="C00000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0" name="Teilkreis 9">
              <a:extLst>
                <a:ext uri="{FF2B5EF4-FFF2-40B4-BE49-F238E27FC236}">
                  <a16:creationId xmlns:a16="http://schemas.microsoft.com/office/drawing/2014/main" id="{2BCB405E-B316-4711-A794-AA8C265ACFDF}"/>
                </a:ext>
              </a:extLst>
            </p:cNvPr>
            <p:cNvSpPr/>
            <p:nvPr/>
          </p:nvSpPr>
          <p:spPr>
            <a:xfrm rot="10800000">
              <a:off x="5435599" y="3235327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solidFill>
              <a:schemeClr val="bg1"/>
            </a:solidFill>
            <a:ln w="38100">
              <a:gradFill>
                <a:gsLst>
                  <a:gs pos="0">
                    <a:srgbClr val="C00000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" name="Teilkreis 10">
              <a:extLst>
                <a:ext uri="{FF2B5EF4-FFF2-40B4-BE49-F238E27FC236}">
                  <a16:creationId xmlns:a16="http://schemas.microsoft.com/office/drawing/2014/main" id="{794764E6-9544-4058-B10A-F30D0CF261AC}"/>
                </a:ext>
              </a:extLst>
            </p:cNvPr>
            <p:cNvSpPr/>
            <p:nvPr/>
          </p:nvSpPr>
          <p:spPr>
            <a:xfrm rot="10800000">
              <a:off x="5435599" y="33147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solidFill>
              <a:schemeClr val="bg1"/>
            </a:solidFill>
            <a:ln w="38100">
              <a:gradFill>
                <a:gsLst>
                  <a:gs pos="0">
                    <a:srgbClr val="C00000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A8051FFA-50E1-47FB-A4C9-648E2E3F0DB6}"/>
              </a:ext>
            </a:extLst>
          </p:cNvPr>
          <p:cNvSpPr/>
          <p:nvPr/>
        </p:nvSpPr>
        <p:spPr>
          <a:xfrm>
            <a:off x="3119968" y="2345267"/>
            <a:ext cx="2230452" cy="16831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8A1FF2F-20E7-4B33-82D1-BF18EA18C3B4}"/>
              </a:ext>
            </a:extLst>
          </p:cNvPr>
          <p:cNvCxnSpPr>
            <a:cxnSpLocks/>
          </p:cNvCxnSpPr>
          <p:nvPr/>
        </p:nvCxnSpPr>
        <p:spPr>
          <a:xfrm>
            <a:off x="3557479" y="2642563"/>
            <a:ext cx="803847" cy="0"/>
          </a:xfrm>
          <a:prstGeom prst="lin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B0B8DE2-160D-4309-9174-334831A67F11}"/>
              </a:ext>
            </a:extLst>
          </p:cNvPr>
          <p:cNvCxnSpPr>
            <a:cxnSpLocks/>
          </p:cNvCxnSpPr>
          <p:nvPr/>
        </p:nvCxnSpPr>
        <p:spPr>
          <a:xfrm>
            <a:off x="1424441" y="2637799"/>
            <a:ext cx="1867437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39E0FD38-0EEA-4ADC-858F-06EA0C9175E8}"/>
              </a:ext>
            </a:extLst>
          </p:cNvPr>
          <p:cNvCxnSpPr/>
          <p:nvPr/>
        </p:nvCxnSpPr>
        <p:spPr>
          <a:xfrm>
            <a:off x="1424440" y="2882274"/>
            <a:ext cx="1867437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E1BEA299-39C7-4F46-A3E0-193DC688B553}"/>
              </a:ext>
            </a:extLst>
          </p:cNvPr>
          <p:cNvGrpSpPr/>
          <p:nvPr/>
        </p:nvGrpSpPr>
        <p:grpSpPr>
          <a:xfrm>
            <a:off x="1365177" y="3843240"/>
            <a:ext cx="241299" cy="297791"/>
            <a:chOff x="1407507" y="3843240"/>
            <a:chExt cx="241299" cy="297791"/>
          </a:xfrm>
        </p:grpSpPr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D8407DC5-F48D-41D2-BA51-7E2A42DC943E}"/>
                </a:ext>
              </a:extLst>
            </p:cNvPr>
            <p:cNvGrpSpPr/>
            <p:nvPr/>
          </p:nvGrpSpPr>
          <p:grpSpPr>
            <a:xfrm>
              <a:off x="1407507" y="4028425"/>
              <a:ext cx="241299" cy="112606"/>
              <a:chOff x="1386418" y="4234165"/>
              <a:chExt cx="241299" cy="112606"/>
            </a:xfrm>
          </p:grpSpPr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5BF32C54-69FD-4FA3-8EA7-290A0D827C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26634" y="4290468"/>
                <a:ext cx="16086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Gerader Verbinder 19">
                <a:extLst>
                  <a:ext uri="{FF2B5EF4-FFF2-40B4-BE49-F238E27FC236}">
                    <a16:creationId xmlns:a16="http://schemas.microsoft.com/office/drawing/2014/main" id="{459923F9-1284-48EC-897B-E5DDC48CBE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86418" y="4234165"/>
                <a:ext cx="24129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3FDA92D4-2ADB-4963-BDF4-711BFCB2B3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62617" y="4346771"/>
                <a:ext cx="88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989ACF49-246B-46CA-AE6C-8AE6A23818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8156" y="3843240"/>
              <a:ext cx="0" cy="152401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22" name="Gerader Verbinder 52">
            <a:extLst>
              <a:ext uri="{FF2B5EF4-FFF2-40B4-BE49-F238E27FC236}">
                <a16:creationId xmlns:a16="http://schemas.microsoft.com/office/drawing/2014/main" id="{45C63DDB-594C-4134-90C7-23A7D11BD95E}"/>
              </a:ext>
            </a:extLst>
          </p:cNvPr>
          <p:cNvCxnSpPr>
            <a:cxnSpLocks/>
          </p:cNvCxnSpPr>
          <p:nvPr/>
        </p:nvCxnSpPr>
        <p:spPr>
          <a:xfrm flipV="1">
            <a:off x="5199932" y="2260600"/>
            <a:ext cx="1550118" cy="416886"/>
          </a:xfrm>
          <a:prstGeom prst="bentConnector3">
            <a:avLst>
              <a:gd name="adj1" fmla="val 99772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64">
            <a:extLst>
              <a:ext uri="{FF2B5EF4-FFF2-40B4-BE49-F238E27FC236}">
                <a16:creationId xmlns:a16="http://schemas.microsoft.com/office/drawing/2014/main" id="{DAF5CC10-9281-4A35-AC2A-7D4B7D318C0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62497" y="2894020"/>
            <a:ext cx="2271664" cy="947011"/>
          </a:xfrm>
          <a:prstGeom prst="bentConnector3">
            <a:avLst>
              <a:gd name="adj1" fmla="val -76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BBAC84F-C346-4321-BAE0-5BFD370B1713}"/>
              </a:ext>
            </a:extLst>
          </p:cNvPr>
          <p:cNvSpPr/>
          <p:nvPr/>
        </p:nvSpPr>
        <p:spPr>
          <a:xfrm>
            <a:off x="4366515" y="2549524"/>
            <a:ext cx="843738" cy="42545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lussdiagramm: Verbinder 24">
            <a:extLst>
              <a:ext uri="{FF2B5EF4-FFF2-40B4-BE49-F238E27FC236}">
                <a16:creationId xmlns:a16="http://schemas.microsoft.com/office/drawing/2014/main" id="{3F2A6C56-1D61-4BC2-9E26-B16F48593F72}"/>
              </a:ext>
            </a:extLst>
          </p:cNvPr>
          <p:cNvSpPr/>
          <p:nvPr/>
        </p:nvSpPr>
        <p:spPr>
          <a:xfrm>
            <a:off x="3697199" y="2826839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ilkreis 25">
            <a:extLst>
              <a:ext uri="{FF2B5EF4-FFF2-40B4-BE49-F238E27FC236}">
                <a16:creationId xmlns:a16="http://schemas.microsoft.com/office/drawing/2014/main" id="{FF751D34-730B-4B3F-8327-64C163CCEE5B}"/>
              </a:ext>
            </a:extLst>
          </p:cNvPr>
          <p:cNvSpPr/>
          <p:nvPr/>
        </p:nvSpPr>
        <p:spPr>
          <a:xfrm rot="10800000">
            <a:off x="6388926" y="1549400"/>
            <a:ext cx="1342579" cy="1879600"/>
          </a:xfrm>
          <a:prstGeom prst="pie">
            <a:avLst>
              <a:gd name="adj1" fmla="val 0"/>
              <a:gd name="adj2" fmla="val 10755929"/>
            </a:avLst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7E763D3B-000E-451A-863B-0159C666FF6C}"/>
              </a:ext>
            </a:extLst>
          </p:cNvPr>
          <p:cNvCxnSpPr>
            <a:cxnSpLocks/>
          </p:cNvCxnSpPr>
          <p:nvPr/>
        </p:nvCxnSpPr>
        <p:spPr>
          <a:xfrm>
            <a:off x="6538155" y="2085975"/>
            <a:ext cx="211895" cy="2000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2AD415DD-AFC7-4FC8-BF0C-EF5A9A6C6C60}"/>
              </a:ext>
            </a:extLst>
          </p:cNvPr>
          <p:cNvCxnSpPr>
            <a:cxnSpLocks/>
          </p:cNvCxnSpPr>
          <p:nvPr/>
        </p:nvCxnSpPr>
        <p:spPr>
          <a:xfrm rot="16200000">
            <a:off x="6744115" y="2071939"/>
            <a:ext cx="211895" cy="2000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64">
            <a:extLst>
              <a:ext uri="{FF2B5EF4-FFF2-40B4-BE49-F238E27FC236}">
                <a16:creationId xmlns:a16="http://schemas.microsoft.com/office/drawing/2014/main" id="{1FAF0272-DB08-4EB8-B2F9-C1EF35682560}"/>
              </a:ext>
            </a:extLst>
          </p:cNvPr>
          <p:cNvCxnSpPr>
            <a:cxnSpLocks/>
            <a:stCxn id="33" idx="4"/>
          </p:cNvCxnSpPr>
          <p:nvPr/>
        </p:nvCxnSpPr>
        <p:spPr>
          <a:xfrm rot="5400000">
            <a:off x="3371412" y="863971"/>
            <a:ext cx="2421717" cy="5768127"/>
          </a:xfrm>
          <a:prstGeom prst="bentConnector2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3C6D680F-250D-4BEF-A292-1A55B11DCEF9}"/>
              </a:ext>
            </a:extLst>
          </p:cNvPr>
          <p:cNvCxnSpPr>
            <a:cxnSpLocks/>
          </p:cNvCxnSpPr>
          <p:nvPr/>
        </p:nvCxnSpPr>
        <p:spPr>
          <a:xfrm flipH="1" flipV="1">
            <a:off x="1714846" y="3841030"/>
            <a:ext cx="434" cy="113785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B1BB86B7-B90D-4CC7-AE72-BB5A55C043FD}"/>
              </a:ext>
            </a:extLst>
          </p:cNvPr>
          <p:cNvSpPr/>
          <p:nvPr/>
        </p:nvSpPr>
        <p:spPr>
          <a:xfrm>
            <a:off x="1656646" y="3799730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3B977D5D-224A-4E4A-8723-25429292F7F9}"/>
              </a:ext>
            </a:extLst>
          </p:cNvPr>
          <p:cNvCxnSpPr>
            <a:cxnSpLocks/>
            <a:stCxn id="34" idx="5"/>
            <a:endCxn id="33" idx="6"/>
          </p:cNvCxnSpPr>
          <p:nvPr/>
        </p:nvCxnSpPr>
        <p:spPr>
          <a:xfrm>
            <a:off x="6788233" y="2333976"/>
            <a:ext cx="732100" cy="1492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ussdiagramm: Verbinder 32">
            <a:extLst>
              <a:ext uri="{FF2B5EF4-FFF2-40B4-BE49-F238E27FC236}">
                <a16:creationId xmlns:a16="http://schemas.microsoft.com/office/drawing/2014/main" id="{30CE71A7-1089-4727-BACA-716FD3C5641B}"/>
              </a:ext>
            </a:extLst>
          </p:cNvPr>
          <p:cNvSpPr/>
          <p:nvPr/>
        </p:nvSpPr>
        <p:spPr>
          <a:xfrm>
            <a:off x="7412333" y="2429176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lussdiagramm: Verbinder 33">
            <a:extLst>
              <a:ext uri="{FF2B5EF4-FFF2-40B4-BE49-F238E27FC236}">
                <a16:creationId xmlns:a16="http://schemas.microsoft.com/office/drawing/2014/main" id="{87BC8229-E3EA-400D-AEE6-A4EA83C049C0}"/>
              </a:ext>
            </a:extLst>
          </p:cNvPr>
          <p:cNvSpPr/>
          <p:nvPr/>
        </p:nvSpPr>
        <p:spPr>
          <a:xfrm>
            <a:off x="6696049" y="2241792"/>
            <a:ext cx="108000" cy="108000"/>
          </a:xfrm>
          <a:prstGeom prst="flowChartConnector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CA7C1B5-D770-4D85-A014-B70CACD4E391}"/>
              </a:ext>
            </a:extLst>
          </p:cNvPr>
          <p:cNvSpPr txBox="1"/>
          <p:nvPr/>
        </p:nvSpPr>
        <p:spPr>
          <a:xfrm>
            <a:off x="1392561" y="2594441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de-DE" sz="1400" dirty="0">
                <a:solidFill>
                  <a:schemeClr val="accent6">
                    <a:lumMod val="75000"/>
                  </a:schemeClr>
                </a:solidFill>
              </a:rPr>
              <a:t>Power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502D0D7-FED3-4830-A463-61A15C418DE4}"/>
              </a:ext>
            </a:extLst>
          </p:cNvPr>
          <p:cNvSpPr txBox="1"/>
          <p:nvPr/>
        </p:nvSpPr>
        <p:spPr>
          <a:xfrm>
            <a:off x="1695081" y="4623869"/>
            <a:ext cx="1409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Vehicle Ground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73EA433-664D-4326-9029-A7FBDED353A3}"/>
              </a:ext>
            </a:extLst>
          </p:cNvPr>
          <p:cNvSpPr txBox="1"/>
          <p:nvPr/>
        </p:nvSpPr>
        <p:spPr>
          <a:xfrm>
            <a:off x="4347188" y="3755403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bg2">
                    <a:lumMod val="75000"/>
                  </a:schemeClr>
                </a:solidFill>
              </a:rPr>
              <a:t>Electronics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174FBEA-62F4-4627-9932-F40396120AB3}"/>
              </a:ext>
            </a:extLst>
          </p:cNvPr>
          <p:cNvSpPr txBox="1"/>
          <p:nvPr/>
        </p:nvSpPr>
        <p:spPr>
          <a:xfrm>
            <a:off x="3058027" y="1684923"/>
            <a:ext cx="2710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NetModule Railway Router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7334403-E2E4-4CCF-A85B-4399BD960C54}"/>
              </a:ext>
            </a:extLst>
          </p:cNvPr>
          <p:cNvSpPr txBox="1"/>
          <p:nvPr/>
        </p:nvSpPr>
        <p:spPr>
          <a:xfrm>
            <a:off x="6538277" y="118595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Antenna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ADCAB36A-50BE-4F02-9935-4A14A5FF2DAB}"/>
              </a:ext>
            </a:extLst>
          </p:cNvPr>
          <p:cNvSpPr txBox="1"/>
          <p:nvPr/>
        </p:nvSpPr>
        <p:spPr>
          <a:xfrm>
            <a:off x="3748119" y="2391328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C00000"/>
                </a:solidFill>
              </a:rPr>
              <a:t>V+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7FD505D-DDE6-455A-A16F-1F124C9A8812}"/>
              </a:ext>
            </a:extLst>
          </p:cNvPr>
          <p:cNvSpPr txBox="1"/>
          <p:nvPr/>
        </p:nvSpPr>
        <p:spPr>
          <a:xfrm>
            <a:off x="3742812" y="2858672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GND</a:t>
            </a:r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6BFFC86A-30FB-48B8-8B99-12DD4724733F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584464" y="2884486"/>
            <a:ext cx="776862" cy="366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24003883-8CB4-4FDD-89E0-17FC92157966}"/>
              </a:ext>
            </a:extLst>
          </p:cNvPr>
          <p:cNvSpPr/>
          <p:nvPr/>
        </p:nvSpPr>
        <p:spPr>
          <a:xfrm>
            <a:off x="3271234" y="2549524"/>
            <a:ext cx="313231" cy="42545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4BB5CD8-DBD2-4DB1-9D34-B677CA7BCD27}"/>
              </a:ext>
            </a:extLst>
          </p:cNvPr>
          <p:cNvSpPr txBox="1"/>
          <p:nvPr/>
        </p:nvSpPr>
        <p:spPr>
          <a:xfrm>
            <a:off x="4413078" y="2613574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bg2">
                    <a:lumMod val="75000"/>
                  </a:schemeClr>
                </a:solidFill>
              </a:rPr>
              <a:t>Modem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83B4AC76-EE23-4A49-B1C1-7280C796CC31}"/>
              </a:ext>
            </a:extLst>
          </p:cNvPr>
          <p:cNvSpPr/>
          <p:nvPr/>
        </p:nvSpPr>
        <p:spPr>
          <a:xfrm>
            <a:off x="2395470" y="2060621"/>
            <a:ext cx="3748152" cy="2387554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r Verbinder 64">
            <a:extLst>
              <a:ext uri="{FF2B5EF4-FFF2-40B4-BE49-F238E27FC236}">
                <a16:creationId xmlns:a16="http://schemas.microsoft.com/office/drawing/2014/main" id="{D56D0606-FF3E-49DA-9139-70F816ADA94D}"/>
              </a:ext>
            </a:extLst>
          </p:cNvPr>
          <p:cNvCxnSpPr>
            <a:cxnSpLocks/>
            <a:stCxn id="47" idx="4"/>
            <a:endCxn id="54" idx="6"/>
          </p:cNvCxnSpPr>
          <p:nvPr/>
        </p:nvCxnSpPr>
        <p:spPr>
          <a:xfrm rot="5400000">
            <a:off x="6501714" y="2405069"/>
            <a:ext cx="238310" cy="505383"/>
          </a:xfrm>
          <a:prstGeom prst="bentConnector2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7" name="Flussdiagramm: Verbinder 46">
            <a:extLst>
              <a:ext uri="{FF2B5EF4-FFF2-40B4-BE49-F238E27FC236}">
                <a16:creationId xmlns:a16="http://schemas.microsoft.com/office/drawing/2014/main" id="{397856AD-7C19-492B-B8A3-11A7B6092DF7}"/>
              </a:ext>
            </a:extLst>
          </p:cNvPr>
          <p:cNvSpPr/>
          <p:nvPr/>
        </p:nvSpPr>
        <p:spPr>
          <a:xfrm>
            <a:off x="6819560" y="2430605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125BED7-BF10-4150-B847-5CFBE9975D46}"/>
              </a:ext>
            </a:extLst>
          </p:cNvPr>
          <p:cNvSpPr txBox="1"/>
          <p:nvPr/>
        </p:nvSpPr>
        <p:spPr>
          <a:xfrm>
            <a:off x="6176547" y="2944160"/>
            <a:ext cx="1205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solidFill>
                  <a:schemeClr val="bg1">
                    <a:lumMod val="50000"/>
                  </a:schemeClr>
                </a:solidFill>
              </a:rPr>
              <a:t>Shielded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 Cable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F88DF64-A32F-4CAB-BB1D-A721FB19E855}"/>
              </a:ext>
            </a:extLst>
          </p:cNvPr>
          <p:cNvSpPr txBox="1"/>
          <p:nvPr/>
        </p:nvSpPr>
        <p:spPr>
          <a:xfrm>
            <a:off x="1859945" y="2306887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PWR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E404169-596B-4C98-9195-90C7C538CA98}"/>
              </a:ext>
            </a:extLst>
          </p:cNvPr>
          <p:cNvSpPr txBox="1"/>
          <p:nvPr/>
        </p:nvSpPr>
        <p:spPr>
          <a:xfrm>
            <a:off x="1801561" y="3382898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Earth</a:t>
            </a:r>
          </a:p>
          <a:p>
            <a:r>
              <a:rPr lang="de-DE" sz="1200" dirty="0" err="1">
                <a:solidFill>
                  <a:schemeClr val="bg1">
                    <a:lumMod val="50000"/>
                  </a:schemeClr>
                </a:solidFill>
              </a:rPr>
              <a:t>Screw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8A0671F-AF6B-4BE6-89A5-2394AC37A023}"/>
              </a:ext>
            </a:extLst>
          </p:cNvPr>
          <p:cNvSpPr txBox="1"/>
          <p:nvPr/>
        </p:nvSpPr>
        <p:spPr>
          <a:xfrm>
            <a:off x="6270810" y="2763551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Antenna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5E23C4DA-C908-414A-8A4C-8605C2E0B1C7}"/>
              </a:ext>
            </a:extLst>
          </p:cNvPr>
          <p:cNvSpPr/>
          <p:nvPr/>
        </p:nvSpPr>
        <p:spPr>
          <a:xfrm>
            <a:off x="2218552" y="2549524"/>
            <a:ext cx="357572" cy="44460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FBBFCEE3-7317-4F7D-A444-5E2409AFE969}"/>
              </a:ext>
            </a:extLst>
          </p:cNvPr>
          <p:cNvSpPr/>
          <p:nvPr/>
        </p:nvSpPr>
        <p:spPr>
          <a:xfrm>
            <a:off x="5973487" y="2537176"/>
            <a:ext cx="357572" cy="44460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Flussdiagramm: Verbinder 53">
            <a:extLst>
              <a:ext uri="{FF2B5EF4-FFF2-40B4-BE49-F238E27FC236}">
                <a16:creationId xmlns:a16="http://schemas.microsoft.com/office/drawing/2014/main" id="{E29A42A8-A03B-4865-AB05-0C3D87417F5C}"/>
              </a:ext>
            </a:extLst>
          </p:cNvPr>
          <p:cNvSpPr/>
          <p:nvPr/>
        </p:nvSpPr>
        <p:spPr>
          <a:xfrm>
            <a:off x="6260177" y="2722915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Flussdiagramm: Verbinder 54">
            <a:extLst>
              <a:ext uri="{FF2B5EF4-FFF2-40B4-BE49-F238E27FC236}">
                <a16:creationId xmlns:a16="http://schemas.microsoft.com/office/drawing/2014/main" id="{A4D2C38D-8AAA-4353-BB07-E07835410E1E}"/>
              </a:ext>
            </a:extLst>
          </p:cNvPr>
          <p:cNvSpPr/>
          <p:nvPr/>
        </p:nvSpPr>
        <p:spPr>
          <a:xfrm>
            <a:off x="6089623" y="2902050"/>
            <a:ext cx="108000" cy="108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Flussdiagramm: Verbinder 55">
            <a:extLst>
              <a:ext uri="{FF2B5EF4-FFF2-40B4-BE49-F238E27FC236}">
                <a16:creationId xmlns:a16="http://schemas.microsoft.com/office/drawing/2014/main" id="{BC0CB1DC-87E9-4407-AF4A-9A36C7C7C8ED}"/>
              </a:ext>
            </a:extLst>
          </p:cNvPr>
          <p:cNvSpPr/>
          <p:nvPr/>
        </p:nvSpPr>
        <p:spPr>
          <a:xfrm>
            <a:off x="2341470" y="3799435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E075E29-BD68-462C-BE21-E24F2AE2430E}"/>
              </a:ext>
            </a:extLst>
          </p:cNvPr>
          <p:cNvSpPr txBox="1"/>
          <p:nvPr/>
        </p:nvSpPr>
        <p:spPr>
          <a:xfrm>
            <a:off x="1375172" y="236762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de-DE" sz="1400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EBD6C521-839E-4A69-91B2-7D9CE2031D32}"/>
              </a:ext>
            </a:extLst>
          </p:cNvPr>
          <p:cNvSpPr txBox="1"/>
          <p:nvPr/>
        </p:nvSpPr>
        <p:spPr>
          <a:xfrm>
            <a:off x="1373553" y="2798760"/>
            <a:ext cx="23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de-DE" sz="1400" b="1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8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Ralf Fachet</dc:creator>
  <cp:lastModifiedBy>Ralf Fachet</cp:lastModifiedBy>
  <cp:revision>2</cp:revision>
  <dcterms:created xsi:type="dcterms:W3CDTF">2021-06-16T09:01:58Z</dcterms:created>
  <dcterms:modified xsi:type="dcterms:W3CDTF">2021-11-12T14:29:51Z</dcterms:modified>
</cp:coreProperties>
</file>